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1641B1B-E190-4E2D-F5D1-517F788164D3}" name="Karen Ball" initials="KB" userId="S::kball@calgarycvo.org::2c46798d-1221-4475-b7e3-fc38eaf26a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CF2434-CD68-80A6-20CA-6878212ECD27}" v="6" dt="2022-03-18T17:49:49.724"/>
    <p1510:client id="{732CA63C-D338-A181-AEF5-630B685C31D7}" v="33" dt="2022-03-17T19:15:14.954"/>
    <p1510:client id="{ABE70475-DF16-15FB-F636-21675A91EA26}" v="5" dt="2022-03-15T17:48:04.646"/>
    <p1510:client id="{B9F4C4D9-931E-435D-A960-A2455D4CC097}" v="157" dt="2022-03-12T15:50:50.0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en Ball" userId="S::kball@calgarycvo.org::2c46798d-1221-4475-b7e3-fc38eaf26adc" providerId="AD" clId="Web-{ABE70475-DF16-15FB-F636-21675A91EA26}"/>
    <pc:docChg chg="mod">
      <pc:chgData name="Karen Ball" userId="S::kball@calgarycvo.org::2c46798d-1221-4475-b7e3-fc38eaf26adc" providerId="AD" clId="Web-{ABE70475-DF16-15FB-F636-21675A91EA26}" dt="2022-03-15T17:48:04.646" v="4"/>
      <pc:docMkLst>
        <pc:docMk/>
      </pc:docMkLst>
      <pc:sldChg chg="addCm">
        <pc:chgData name="Karen Ball" userId="S::kball@calgarycvo.org::2c46798d-1221-4475-b7e3-fc38eaf26adc" providerId="AD" clId="Web-{ABE70475-DF16-15FB-F636-21675A91EA26}" dt="2022-03-15T17:43:32.752" v="1"/>
        <pc:sldMkLst>
          <pc:docMk/>
          <pc:sldMk cId="360931391" sldId="265"/>
        </pc:sldMkLst>
      </pc:sldChg>
      <pc:sldChg chg="addCm">
        <pc:chgData name="Karen Ball" userId="S::kball@calgarycvo.org::2c46798d-1221-4475-b7e3-fc38eaf26adc" providerId="AD" clId="Web-{ABE70475-DF16-15FB-F636-21675A91EA26}" dt="2022-03-15T17:44:06.987" v="2"/>
        <pc:sldMkLst>
          <pc:docMk/>
          <pc:sldMk cId="3121505743" sldId="266"/>
        </pc:sldMkLst>
      </pc:sldChg>
      <pc:sldChg chg="addCm">
        <pc:chgData name="Karen Ball" userId="S::kball@calgarycvo.org::2c46798d-1221-4475-b7e3-fc38eaf26adc" providerId="AD" clId="Web-{ABE70475-DF16-15FB-F636-21675A91EA26}" dt="2022-03-15T17:47:04.786" v="3"/>
        <pc:sldMkLst>
          <pc:docMk/>
          <pc:sldMk cId="1410784438" sldId="267"/>
        </pc:sldMkLst>
      </pc:sldChg>
      <pc:sldChg chg="addCm">
        <pc:chgData name="Karen Ball" userId="S::kball@calgarycvo.org::2c46798d-1221-4475-b7e3-fc38eaf26adc" providerId="AD" clId="Web-{ABE70475-DF16-15FB-F636-21675A91EA26}" dt="2022-03-15T17:48:04.646" v="4"/>
        <pc:sldMkLst>
          <pc:docMk/>
          <pc:sldMk cId="1975782818" sldId="273"/>
        </pc:sldMkLst>
      </pc:sldChg>
    </pc:docChg>
  </pc:docChgLst>
  <pc:docChgLst>
    <pc:chgData name="Marisa Barber" userId="S::mbarber@calgarycvo.org::02b6a365-7d9c-46ea-87c8-55340ec7d3c7" providerId="AD" clId="Web-{B9F4C4D9-931E-435D-A960-A2455D4CC097}"/>
    <pc:docChg chg="addSld modSld">
      <pc:chgData name="Marisa Barber" userId="S::mbarber@calgarycvo.org::02b6a365-7d9c-46ea-87c8-55340ec7d3c7" providerId="AD" clId="Web-{B9F4C4D9-931E-435D-A960-A2455D4CC097}" dt="2022-03-12T15:50:50.032" v="125" actId="14100"/>
      <pc:docMkLst>
        <pc:docMk/>
      </pc:docMkLst>
      <pc:sldChg chg="addSp delSp modSp">
        <pc:chgData name="Marisa Barber" userId="S::mbarber@calgarycvo.org::02b6a365-7d9c-46ea-87c8-55340ec7d3c7" providerId="AD" clId="Web-{B9F4C4D9-931E-435D-A960-A2455D4CC097}" dt="2022-03-12T15:48:37.967" v="88" actId="14100"/>
        <pc:sldMkLst>
          <pc:docMk/>
          <pc:sldMk cId="109857222" sldId="256"/>
        </pc:sldMkLst>
        <pc:spChg chg="del">
          <ac:chgData name="Marisa Barber" userId="S::mbarber@calgarycvo.org::02b6a365-7d9c-46ea-87c8-55340ec7d3c7" providerId="AD" clId="Web-{B9F4C4D9-931E-435D-A960-A2455D4CC097}" dt="2022-03-12T15:43:41.995" v="0"/>
          <ac:spMkLst>
            <pc:docMk/>
            <pc:sldMk cId="109857222" sldId="256"/>
            <ac:spMk id="2" creationId="{00000000-0000-0000-0000-000000000000}"/>
          </ac:spMkLst>
        </pc:spChg>
        <pc:spChg chg="del">
          <ac:chgData name="Marisa Barber" userId="S::mbarber@calgarycvo.org::02b6a365-7d9c-46ea-87c8-55340ec7d3c7" providerId="AD" clId="Web-{B9F4C4D9-931E-435D-A960-A2455D4CC097}" dt="2022-03-12T15:43:42.932" v="1"/>
          <ac:spMkLst>
            <pc:docMk/>
            <pc:sldMk cId="109857222" sldId="256"/>
            <ac:spMk id="3" creationId="{00000000-0000-0000-0000-000000000000}"/>
          </ac:spMkLst>
        </pc:spChg>
        <pc:picChg chg="add del mod">
          <ac:chgData name="Marisa Barber" userId="S::mbarber@calgarycvo.org::02b6a365-7d9c-46ea-87c8-55340ec7d3c7" providerId="AD" clId="Web-{B9F4C4D9-931E-435D-A960-A2455D4CC097}" dt="2022-03-12T15:46:11.106" v="65"/>
          <ac:picMkLst>
            <pc:docMk/>
            <pc:sldMk cId="109857222" sldId="256"/>
            <ac:picMk id="4" creationId="{AA522EBE-C73B-4705-AE01-764718D32630}"/>
          </ac:picMkLst>
        </pc:picChg>
        <pc:picChg chg="add mod">
          <ac:chgData name="Marisa Barber" userId="S::mbarber@calgarycvo.org::02b6a365-7d9c-46ea-87c8-55340ec7d3c7" providerId="AD" clId="Web-{B9F4C4D9-931E-435D-A960-A2455D4CC097}" dt="2022-03-12T15:48:37.967" v="88" actId="14100"/>
          <ac:picMkLst>
            <pc:docMk/>
            <pc:sldMk cId="109857222" sldId="256"/>
            <ac:picMk id="5" creationId="{40E916BF-D6FA-43B0-A926-748C204A9271}"/>
          </ac:picMkLst>
        </pc:picChg>
      </pc:sldChg>
      <pc:sldChg chg="addSp delSp modSp add replId">
        <pc:chgData name="Marisa Barber" userId="S::mbarber@calgarycvo.org::02b6a365-7d9c-46ea-87c8-55340ec7d3c7" providerId="AD" clId="Web-{B9F4C4D9-931E-435D-A960-A2455D4CC097}" dt="2022-03-12T15:48:44.046" v="90" actId="14100"/>
        <pc:sldMkLst>
          <pc:docMk/>
          <pc:sldMk cId="3440792388" sldId="257"/>
        </pc:sldMkLst>
        <pc:picChg chg="add del mod">
          <ac:chgData name="Marisa Barber" userId="S::mbarber@calgarycvo.org::02b6a365-7d9c-46ea-87c8-55340ec7d3c7" providerId="AD" clId="Web-{B9F4C4D9-931E-435D-A960-A2455D4CC097}" dt="2022-03-12T15:46:09.887" v="64"/>
          <ac:picMkLst>
            <pc:docMk/>
            <pc:sldMk cId="3440792388" sldId="257"/>
            <ac:picMk id="2" creationId="{1BCE54DB-E04D-48F3-8123-6FF32D43DBB8}"/>
          </ac:picMkLst>
        </pc:picChg>
        <pc:picChg chg="add mod">
          <ac:chgData name="Marisa Barber" userId="S::mbarber@calgarycvo.org::02b6a365-7d9c-46ea-87c8-55340ec7d3c7" providerId="AD" clId="Web-{B9F4C4D9-931E-435D-A960-A2455D4CC097}" dt="2022-03-12T15:48:44.046" v="90" actId="14100"/>
          <ac:picMkLst>
            <pc:docMk/>
            <pc:sldMk cId="3440792388" sldId="257"/>
            <ac:picMk id="3" creationId="{5FE978A1-6FD2-4D0D-AC93-5C44E712E5FE}"/>
          </ac:picMkLst>
        </pc:picChg>
      </pc:sldChg>
      <pc:sldChg chg="addSp delSp modSp add replId">
        <pc:chgData name="Marisa Barber" userId="S::mbarber@calgarycvo.org::02b6a365-7d9c-46ea-87c8-55340ec7d3c7" providerId="AD" clId="Web-{B9F4C4D9-931E-435D-A960-A2455D4CC097}" dt="2022-03-12T15:48:50.811" v="92" actId="14100"/>
        <pc:sldMkLst>
          <pc:docMk/>
          <pc:sldMk cId="1890103741" sldId="258"/>
        </pc:sldMkLst>
        <pc:picChg chg="add del mod">
          <ac:chgData name="Marisa Barber" userId="S::mbarber@calgarycvo.org::02b6a365-7d9c-46ea-87c8-55340ec7d3c7" providerId="AD" clId="Web-{B9F4C4D9-931E-435D-A960-A2455D4CC097}" dt="2022-03-12T15:46:08.247" v="63"/>
          <ac:picMkLst>
            <pc:docMk/>
            <pc:sldMk cId="1890103741" sldId="258"/>
            <ac:picMk id="2" creationId="{CB7617E7-FECD-48E8-971F-FCC57B9BAAF0}"/>
          </ac:picMkLst>
        </pc:picChg>
        <pc:picChg chg="add mod">
          <ac:chgData name="Marisa Barber" userId="S::mbarber@calgarycvo.org::02b6a365-7d9c-46ea-87c8-55340ec7d3c7" providerId="AD" clId="Web-{B9F4C4D9-931E-435D-A960-A2455D4CC097}" dt="2022-03-12T15:48:50.811" v="92" actId="14100"/>
          <ac:picMkLst>
            <pc:docMk/>
            <pc:sldMk cId="1890103741" sldId="258"/>
            <ac:picMk id="3" creationId="{0726180B-A108-422F-813F-5A23A63D37A7}"/>
          </ac:picMkLst>
        </pc:picChg>
      </pc:sldChg>
      <pc:sldChg chg="addSp delSp modSp add">
        <pc:chgData name="Marisa Barber" userId="S::mbarber@calgarycvo.org::02b6a365-7d9c-46ea-87c8-55340ec7d3c7" providerId="AD" clId="Web-{B9F4C4D9-931E-435D-A960-A2455D4CC097}" dt="2022-03-12T15:48:56.530" v="94" actId="14100"/>
        <pc:sldMkLst>
          <pc:docMk/>
          <pc:sldMk cId="1374616351" sldId="259"/>
        </pc:sldMkLst>
        <pc:picChg chg="add del mod">
          <ac:chgData name="Marisa Barber" userId="S::mbarber@calgarycvo.org::02b6a365-7d9c-46ea-87c8-55340ec7d3c7" providerId="AD" clId="Web-{B9F4C4D9-931E-435D-A960-A2455D4CC097}" dt="2022-03-12T15:46:06.512" v="62"/>
          <ac:picMkLst>
            <pc:docMk/>
            <pc:sldMk cId="1374616351" sldId="259"/>
            <ac:picMk id="2" creationId="{86AE55AA-FF94-4C46-A13A-10267B8C4CDC}"/>
          </ac:picMkLst>
        </pc:picChg>
        <pc:picChg chg="add mod">
          <ac:chgData name="Marisa Barber" userId="S::mbarber@calgarycvo.org::02b6a365-7d9c-46ea-87c8-55340ec7d3c7" providerId="AD" clId="Web-{B9F4C4D9-931E-435D-A960-A2455D4CC097}" dt="2022-03-12T15:48:56.530" v="94" actId="14100"/>
          <ac:picMkLst>
            <pc:docMk/>
            <pc:sldMk cId="1374616351" sldId="259"/>
            <ac:picMk id="3" creationId="{70412B67-4AD0-490B-8404-2430C2EEE34B}"/>
          </ac:picMkLst>
        </pc:picChg>
      </pc:sldChg>
      <pc:sldChg chg="addSp delSp modSp add">
        <pc:chgData name="Marisa Barber" userId="S::mbarber@calgarycvo.org::02b6a365-7d9c-46ea-87c8-55340ec7d3c7" providerId="AD" clId="Web-{B9F4C4D9-931E-435D-A960-A2455D4CC097}" dt="2022-03-12T15:49:02.437" v="96" actId="14100"/>
        <pc:sldMkLst>
          <pc:docMk/>
          <pc:sldMk cId="982650604" sldId="260"/>
        </pc:sldMkLst>
        <pc:picChg chg="add del mod">
          <ac:chgData name="Marisa Barber" userId="S::mbarber@calgarycvo.org::02b6a365-7d9c-46ea-87c8-55340ec7d3c7" providerId="AD" clId="Web-{B9F4C4D9-931E-435D-A960-A2455D4CC097}" dt="2022-03-12T15:46:04.731" v="61"/>
          <ac:picMkLst>
            <pc:docMk/>
            <pc:sldMk cId="982650604" sldId="260"/>
            <ac:picMk id="2" creationId="{BEB66687-DC43-4F98-A764-F6F7A8E73E67}"/>
          </ac:picMkLst>
        </pc:picChg>
        <pc:picChg chg="add mod">
          <ac:chgData name="Marisa Barber" userId="S::mbarber@calgarycvo.org::02b6a365-7d9c-46ea-87c8-55340ec7d3c7" providerId="AD" clId="Web-{B9F4C4D9-931E-435D-A960-A2455D4CC097}" dt="2022-03-12T15:49:02.437" v="96" actId="14100"/>
          <ac:picMkLst>
            <pc:docMk/>
            <pc:sldMk cId="982650604" sldId="260"/>
            <ac:picMk id="3" creationId="{4C46D314-62C7-4292-9DCB-02BF191D27FD}"/>
          </ac:picMkLst>
        </pc:picChg>
      </pc:sldChg>
      <pc:sldChg chg="addSp delSp modSp add">
        <pc:chgData name="Marisa Barber" userId="S::mbarber@calgarycvo.org::02b6a365-7d9c-46ea-87c8-55340ec7d3c7" providerId="AD" clId="Web-{B9F4C4D9-931E-435D-A960-A2455D4CC097}" dt="2022-03-12T15:49:12.468" v="99" actId="14100"/>
        <pc:sldMkLst>
          <pc:docMk/>
          <pc:sldMk cId="2367062995" sldId="261"/>
        </pc:sldMkLst>
        <pc:picChg chg="add del mod">
          <ac:chgData name="Marisa Barber" userId="S::mbarber@calgarycvo.org::02b6a365-7d9c-46ea-87c8-55340ec7d3c7" providerId="AD" clId="Web-{B9F4C4D9-931E-435D-A960-A2455D4CC097}" dt="2022-03-12T15:46:03.215" v="60"/>
          <ac:picMkLst>
            <pc:docMk/>
            <pc:sldMk cId="2367062995" sldId="261"/>
            <ac:picMk id="2" creationId="{EA25D38C-DD0F-46A1-8B8A-75F602DABC44}"/>
          </ac:picMkLst>
        </pc:picChg>
        <pc:picChg chg="add mod">
          <ac:chgData name="Marisa Barber" userId="S::mbarber@calgarycvo.org::02b6a365-7d9c-46ea-87c8-55340ec7d3c7" providerId="AD" clId="Web-{B9F4C4D9-931E-435D-A960-A2455D4CC097}" dt="2022-03-12T15:49:12.468" v="99" actId="14100"/>
          <ac:picMkLst>
            <pc:docMk/>
            <pc:sldMk cId="2367062995" sldId="261"/>
            <ac:picMk id="3" creationId="{6AE2E583-D910-4FBE-96CA-2E36131A1515}"/>
          </ac:picMkLst>
        </pc:picChg>
      </pc:sldChg>
      <pc:sldChg chg="addSp delSp modSp add">
        <pc:chgData name="Marisa Barber" userId="S::mbarber@calgarycvo.org::02b6a365-7d9c-46ea-87c8-55340ec7d3c7" providerId="AD" clId="Web-{B9F4C4D9-931E-435D-A960-A2455D4CC097}" dt="2022-03-12T15:49:19.312" v="101" actId="14100"/>
        <pc:sldMkLst>
          <pc:docMk/>
          <pc:sldMk cId="1263779995" sldId="262"/>
        </pc:sldMkLst>
        <pc:picChg chg="add del mod">
          <ac:chgData name="Marisa Barber" userId="S::mbarber@calgarycvo.org::02b6a365-7d9c-46ea-87c8-55340ec7d3c7" providerId="AD" clId="Web-{B9F4C4D9-931E-435D-A960-A2455D4CC097}" dt="2022-03-12T15:46:01.387" v="59"/>
          <ac:picMkLst>
            <pc:docMk/>
            <pc:sldMk cId="1263779995" sldId="262"/>
            <ac:picMk id="2" creationId="{B8BED1F7-3EC7-43A9-893D-923604239BDD}"/>
          </ac:picMkLst>
        </pc:picChg>
        <pc:picChg chg="add mod">
          <ac:chgData name="Marisa Barber" userId="S::mbarber@calgarycvo.org::02b6a365-7d9c-46ea-87c8-55340ec7d3c7" providerId="AD" clId="Web-{B9F4C4D9-931E-435D-A960-A2455D4CC097}" dt="2022-03-12T15:49:19.312" v="101" actId="14100"/>
          <ac:picMkLst>
            <pc:docMk/>
            <pc:sldMk cId="1263779995" sldId="262"/>
            <ac:picMk id="3" creationId="{78268867-1ACB-40B4-BE2E-4DB5482649DC}"/>
          </ac:picMkLst>
        </pc:picChg>
      </pc:sldChg>
      <pc:sldChg chg="addSp delSp modSp add">
        <pc:chgData name="Marisa Barber" userId="S::mbarber@calgarycvo.org::02b6a365-7d9c-46ea-87c8-55340ec7d3c7" providerId="AD" clId="Web-{B9F4C4D9-931E-435D-A960-A2455D4CC097}" dt="2022-03-12T15:49:25.359" v="103" actId="14100"/>
        <pc:sldMkLst>
          <pc:docMk/>
          <pc:sldMk cId="2082645826" sldId="263"/>
        </pc:sldMkLst>
        <pc:picChg chg="add del mod">
          <ac:chgData name="Marisa Barber" userId="S::mbarber@calgarycvo.org::02b6a365-7d9c-46ea-87c8-55340ec7d3c7" providerId="AD" clId="Web-{B9F4C4D9-931E-435D-A960-A2455D4CC097}" dt="2022-03-12T15:46:00.184" v="58"/>
          <ac:picMkLst>
            <pc:docMk/>
            <pc:sldMk cId="2082645826" sldId="263"/>
            <ac:picMk id="2" creationId="{CBA090EF-5867-4760-AD05-BC81AD7D8849}"/>
          </ac:picMkLst>
        </pc:picChg>
        <pc:picChg chg="add mod">
          <ac:chgData name="Marisa Barber" userId="S::mbarber@calgarycvo.org::02b6a365-7d9c-46ea-87c8-55340ec7d3c7" providerId="AD" clId="Web-{B9F4C4D9-931E-435D-A960-A2455D4CC097}" dt="2022-03-12T15:49:25.359" v="103" actId="14100"/>
          <ac:picMkLst>
            <pc:docMk/>
            <pc:sldMk cId="2082645826" sldId="263"/>
            <ac:picMk id="3" creationId="{0E217359-B1FB-446A-A569-7219E1A885C2}"/>
          </ac:picMkLst>
        </pc:picChg>
      </pc:sldChg>
      <pc:sldChg chg="addSp delSp modSp add">
        <pc:chgData name="Marisa Barber" userId="S::mbarber@calgarycvo.org::02b6a365-7d9c-46ea-87c8-55340ec7d3c7" providerId="AD" clId="Web-{B9F4C4D9-931E-435D-A960-A2455D4CC097}" dt="2022-03-12T15:49:30.515" v="105" actId="14100"/>
        <pc:sldMkLst>
          <pc:docMk/>
          <pc:sldMk cId="2541043419" sldId="264"/>
        </pc:sldMkLst>
        <pc:picChg chg="add del mod">
          <ac:chgData name="Marisa Barber" userId="S::mbarber@calgarycvo.org::02b6a365-7d9c-46ea-87c8-55340ec7d3c7" providerId="AD" clId="Web-{B9F4C4D9-931E-435D-A960-A2455D4CC097}" dt="2022-03-12T15:45:58.996" v="57"/>
          <ac:picMkLst>
            <pc:docMk/>
            <pc:sldMk cId="2541043419" sldId="264"/>
            <ac:picMk id="2" creationId="{5411BE09-B8BB-40AB-B79A-1D948FCD24CC}"/>
          </ac:picMkLst>
        </pc:picChg>
        <pc:picChg chg="add mod">
          <ac:chgData name="Marisa Barber" userId="S::mbarber@calgarycvo.org::02b6a365-7d9c-46ea-87c8-55340ec7d3c7" providerId="AD" clId="Web-{B9F4C4D9-931E-435D-A960-A2455D4CC097}" dt="2022-03-12T15:49:30.515" v="105" actId="14100"/>
          <ac:picMkLst>
            <pc:docMk/>
            <pc:sldMk cId="2541043419" sldId="264"/>
            <ac:picMk id="3" creationId="{359FDDDB-5446-4822-9545-920BE51D88D0}"/>
          </ac:picMkLst>
        </pc:picChg>
      </pc:sldChg>
      <pc:sldChg chg="addSp delSp modSp add">
        <pc:chgData name="Marisa Barber" userId="S::mbarber@calgarycvo.org::02b6a365-7d9c-46ea-87c8-55340ec7d3c7" providerId="AD" clId="Web-{B9F4C4D9-931E-435D-A960-A2455D4CC097}" dt="2022-03-12T15:49:36.671" v="107" actId="14100"/>
        <pc:sldMkLst>
          <pc:docMk/>
          <pc:sldMk cId="360931391" sldId="265"/>
        </pc:sldMkLst>
        <pc:picChg chg="add del mod">
          <ac:chgData name="Marisa Barber" userId="S::mbarber@calgarycvo.org::02b6a365-7d9c-46ea-87c8-55340ec7d3c7" providerId="AD" clId="Web-{B9F4C4D9-931E-435D-A960-A2455D4CC097}" dt="2022-03-12T15:45:55.090" v="55"/>
          <ac:picMkLst>
            <pc:docMk/>
            <pc:sldMk cId="360931391" sldId="265"/>
            <ac:picMk id="2" creationId="{A63ED5F7-B531-4D35-8303-37AE27045B91}"/>
          </ac:picMkLst>
        </pc:picChg>
        <pc:picChg chg="add mod">
          <ac:chgData name="Marisa Barber" userId="S::mbarber@calgarycvo.org::02b6a365-7d9c-46ea-87c8-55340ec7d3c7" providerId="AD" clId="Web-{B9F4C4D9-931E-435D-A960-A2455D4CC097}" dt="2022-03-12T15:49:36.671" v="107" actId="14100"/>
          <ac:picMkLst>
            <pc:docMk/>
            <pc:sldMk cId="360931391" sldId="265"/>
            <ac:picMk id="3" creationId="{68E5C4CD-24D7-4FCF-BF68-64ECBA05A0C9}"/>
          </ac:picMkLst>
        </pc:picChg>
      </pc:sldChg>
      <pc:sldChg chg="addSp delSp modSp add">
        <pc:chgData name="Marisa Barber" userId="S::mbarber@calgarycvo.org::02b6a365-7d9c-46ea-87c8-55340ec7d3c7" providerId="AD" clId="Web-{B9F4C4D9-931E-435D-A960-A2455D4CC097}" dt="2022-03-12T15:49:46.328" v="109" actId="14100"/>
        <pc:sldMkLst>
          <pc:docMk/>
          <pc:sldMk cId="3121505743" sldId="266"/>
        </pc:sldMkLst>
        <pc:picChg chg="add del mod">
          <ac:chgData name="Marisa Barber" userId="S::mbarber@calgarycvo.org::02b6a365-7d9c-46ea-87c8-55340ec7d3c7" providerId="AD" clId="Web-{B9F4C4D9-931E-435D-A960-A2455D4CC097}" dt="2022-03-12T15:45:56.418" v="56"/>
          <ac:picMkLst>
            <pc:docMk/>
            <pc:sldMk cId="3121505743" sldId="266"/>
            <ac:picMk id="2" creationId="{4EF4A9C8-0092-4458-81FE-EFBBA84F2D21}"/>
          </ac:picMkLst>
        </pc:picChg>
        <pc:picChg chg="add mod">
          <ac:chgData name="Marisa Barber" userId="S::mbarber@calgarycvo.org::02b6a365-7d9c-46ea-87c8-55340ec7d3c7" providerId="AD" clId="Web-{B9F4C4D9-931E-435D-A960-A2455D4CC097}" dt="2022-03-12T15:49:46.328" v="109" actId="14100"/>
          <ac:picMkLst>
            <pc:docMk/>
            <pc:sldMk cId="3121505743" sldId="266"/>
            <ac:picMk id="3" creationId="{B2AF2D04-A466-4939-9022-F57A2175E05D}"/>
          </ac:picMkLst>
        </pc:picChg>
      </pc:sldChg>
      <pc:sldChg chg="addSp delSp modSp add">
        <pc:chgData name="Marisa Barber" userId="S::mbarber@calgarycvo.org::02b6a365-7d9c-46ea-87c8-55340ec7d3c7" providerId="AD" clId="Web-{B9F4C4D9-931E-435D-A960-A2455D4CC097}" dt="2022-03-12T15:49:52.843" v="111" actId="14100"/>
        <pc:sldMkLst>
          <pc:docMk/>
          <pc:sldMk cId="1410784438" sldId="267"/>
        </pc:sldMkLst>
        <pc:picChg chg="add del mod">
          <ac:chgData name="Marisa Barber" userId="S::mbarber@calgarycvo.org::02b6a365-7d9c-46ea-87c8-55340ec7d3c7" providerId="AD" clId="Web-{B9F4C4D9-931E-435D-A960-A2455D4CC097}" dt="2022-03-12T15:45:50.965" v="54"/>
          <ac:picMkLst>
            <pc:docMk/>
            <pc:sldMk cId="1410784438" sldId="267"/>
            <ac:picMk id="2" creationId="{F191D8AB-10F6-4723-8267-3C67421D2F4E}"/>
          </ac:picMkLst>
        </pc:picChg>
        <pc:picChg chg="add del mod">
          <ac:chgData name="Marisa Barber" userId="S::mbarber@calgarycvo.org::02b6a365-7d9c-46ea-87c8-55340ec7d3c7" providerId="AD" clId="Web-{B9F4C4D9-931E-435D-A960-A2455D4CC097}" dt="2022-03-12T15:48:10.936" v="78"/>
          <ac:picMkLst>
            <pc:docMk/>
            <pc:sldMk cId="1410784438" sldId="267"/>
            <ac:picMk id="3" creationId="{4CD24D8C-7897-493D-B4BB-E4F44DFD389C}"/>
          </ac:picMkLst>
        </pc:picChg>
        <pc:picChg chg="add mod">
          <ac:chgData name="Marisa Barber" userId="S::mbarber@calgarycvo.org::02b6a365-7d9c-46ea-87c8-55340ec7d3c7" providerId="AD" clId="Web-{B9F4C4D9-931E-435D-A960-A2455D4CC097}" dt="2022-03-12T15:49:52.843" v="111" actId="14100"/>
          <ac:picMkLst>
            <pc:docMk/>
            <pc:sldMk cId="1410784438" sldId="267"/>
            <ac:picMk id="4" creationId="{A1AA6A2D-1BA0-4152-83BF-417D2FA36FBF}"/>
          </ac:picMkLst>
        </pc:picChg>
      </pc:sldChg>
      <pc:sldChg chg="addSp delSp modSp add">
        <pc:chgData name="Marisa Barber" userId="S::mbarber@calgarycvo.org::02b6a365-7d9c-46ea-87c8-55340ec7d3c7" providerId="AD" clId="Web-{B9F4C4D9-931E-435D-A960-A2455D4CC097}" dt="2022-03-12T15:50:00.656" v="113" actId="14100"/>
        <pc:sldMkLst>
          <pc:docMk/>
          <pc:sldMk cId="182684345" sldId="268"/>
        </pc:sldMkLst>
        <pc:picChg chg="add del mod">
          <ac:chgData name="Marisa Barber" userId="S::mbarber@calgarycvo.org::02b6a365-7d9c-46ea-87c8-55340ec7d3c7" providerId="AD" clId="Web-{B9F4C4D9-931E-435D-A960-A2455D4CC097}" dt="2022-03-12T15:45:49.934" v="53"/>
          <ac:picMkLst>
            <pc:docMk/>
            <pc:sldMk cId="182684345" sldId="268"/>
            <ac:picMk id="2" creationId="{7FD67204-E911-4FED-9593-38F326D02C61}"/>
          </ac:picMkLst>
        </pc:picChg>
        <pc:picChg chg="add mod">
          <ac:chgData name="Marisa Barber" userId="S::mbarber@calgarycvo.org::02b6a365-7d9c-46ea-87c8-55340ec7d3c7" providerId="AD" clId="Web-{B9F4C4D9-931E-435D-A960-A2455D4CC097}" dt="2022-03-12T15:50:00.656" v="113" actId="14100"/>
          <ac:picMkLst>
            <pc:docMk/>
            <pc:sldMk cId="182684345" sldId="268"/>
            <ac:picMk id="3" creationId="{3A131CA0-3934-4D76-B9FE-B085CF87C60C}"/>
          </ac:picMkLst>
        </pc:picChg>
      </pc:sldChg>
      <pc:sldChg chg="addSp delSp modSp add">
        <pc:chgData name="Marisa Barber" userId="S::mbarber@calgarycvo.org::02b6a365-7d9c-46ea-87c8-55340ec7d3c7" providerId="AD" clId="Web-{B9F4C4D9-931E-435D-A960-A2455D4CC097}" dt="2022-03-12T15:50:12.984" v="115" actId="14100"/>
        <pc:sldMkLst>
          <pc:docMk/>
          <pc:sldMk cId="321208007" sldId="269"/>
        </pc:sldMkLst>
        <pc:picChg chg="add del mod">
          <ac:chgData name="Marisa Barber" userId="S::mbarber@calgarycvo.org::02b6a365-7d9c-46ea-87c8-55340ec7d3c7" providerId="AD" clId="Web-{B9F4C4D9-931E-435D-A960-A2455D4CC097}" dt="2022-03-12T15:45:48.903" v="52"/>
          <ac:picMkLst>
            <pc:docMk/>
            <pc:sldMk cId="321208007" sldId="269"/>
            <ac:picMk id="2" creationId="{E83B7613-0F5C-45B9-8E2C-1CF5E4F95D3E}"/>
          </ac:picMkLst>
        </pc:picChg>
        <pc:picChg chg="add mod">
          <ac:chgData name="Marisa Barber" userId="S::mbarber@calgarycvo.org::02b6a365-7d9c-46ea-87c8-55340ec7d3c7" providerId="AD" clId="Web-{B9F4C4D9-931E-435D-A960-A2455D4CC097}" dt="2022-03-12T15:50:12.984" v="115" actId="14100"/>
          <ac:picMkLst>
            <pc:docMk/>
            <pc:sldMk cId="321208007" sldId="269"/>
            <ac:picMk id="3" creationId="{69B59386-BF6B-4B3F-AAAB-A26E2A59C4DC}"/>
          </ac:picMkLst>
        </pc:picChg>
      </pc:sldChg>
      <pc:sldChg chg="addSp delSp modSp add">
        <pc:chgData name="Marisa Barber" userId="S::mbarber@calgarycvo.org::02b6a365-7d9c-46ea-87c8-55340ec7d3c7" providerId="AD" clId="Web-{B9F4C4D9-931E-435D-A960-A2455D4CC097}" dt="2022-03-12T15:50:22.063" v="117" actId="14100"/>
        <pc:sldMkLst>
          <pc:docMk/>
          <pc:sldMk cId="871006765" sldId="270"/>
        </pc:sldMkLst>
        <pc:picChg chg="add del mod">
          <ac:chgData name="Marisa Barber" userId="S::mbarber@calgarycvo.org::02b6a365-7d9c-46ea-87c8-55340ec7d3c7" providerId="AD" clId="Web-{B9F4C4D9-931E-435D-A960-A2455D4CC097}" dt="2022-03-12T15:45:47.887" v="51"/>
          <ac:picMkLst>
            <pc:docMk/>
            <pc:sldMk cId="871006765" sldId="270"/>
            <ac:picMk id="2" creationId="{63FDC4DD-B11E-475A-ADF6-EBF06BD957A3}"/>
          </ac:picMkLst>
        </pc:picChg>
        <pc:picChg chg="add mod">
          <ac:chgData name="Marisa Barber" userId="S::mbarber@calgarycvo.org::02b6a365-7d9c-46ea-87c8-55340ec7d3c7" providerId="AD" clId="Web-{B9F4C4D9-931E-435D-A960-A2455D4CC097}" dt="2022-03-12T15:50:22.063" v="117" actId="14100"/>
          <ac:picMkLst>
            <pc:docMk/>
            <pc:sldMk cId="871006765" sldId="270"/>
            <ac:picMk id="3" creationId="{A88E9947-B231-4BDA-85F7-64FD3C9C1489}"/>
          </ac:picMkLst>
        </pc:picChg>
      </pc:sldChg>
      <pc:sldChg chg="addSp delSp modSp add">
        <pc:chgData name="Marisa Barber" userId="S::mbarber@calgarycvo.org::02b6a365-7d9c-46ea-87c8-55340ec7d3c7" providerId="AD" clId="Web-{B9F4C4D9-931E-435D-A960-A2455D4CC097}" dt="2022-03-12T15:50:29.672" v="119" actId="14100"/>
        <pc:sldMkLst>
          <pc:docMk/>
          <pc:sldMk cId="1210280590" sldId="271"/>
        </pc:sldMkLst>
        <pc:picChg chg="add del mod">
          <ac:chgData name="Marisa Barber" userId="S::mbarber@calgarycvo.org::02b6a365-7d9c-46ea-87c8-55340ec7d3c7" providerId="AD" clId="Web-{B9F4C4D9-931E-435D-A960-A2455D4CC097}" dt="2022-03-12T15:45:47.293" v="50"/>
          <ac:picMkLst>
            <pc:docMk/>
            <pc:sldMk cId="1210280590" sldId="271"/>
            <ac:picMk id="2" creationId="{2F2819AB-22C4-4BED-9634-808E2A08A62F}"/>
          </ac:picMkLst>
        </pc:picChg>
        <pc:picChg chg="add mod">
          <ac:chgData name="Marisa Barber" userId="S::mbarber@calgarycvo.org::02b6a365-7d9c-46ea-87c8-55340ec7d3c7" providerId="AD" clId="Web-{B9F4C4D9-931E-435D-A960-A2455D4CC097}" dt="2022-03-12T15:50:29.672" v="119" actId="14100"/>
          <ac:picMkLst>
            <pc:docMk/>
            <pc:sldMk cId="1210280590" sldId="271"/>
            <ac:picMk id="3" creationId="{9D1DEFC7-75DA-419F-A776-435A153A58C9}"/>
          </ac:picMkLst>
        </pc:picChg>
      </pc:sldChg>
      <pc:sldChg chg="addSp delSp modSp add">
        <pc:chgData name="Marisa Barber" userId="S::mbarber@calgarycvo.org::02b6a365-7d9c-46ea-87c8-55340ec7d3c7" providerId="AD" clId="Web-{B9F4C4D9-931E-435D-A960-A2455D4CC097}" dt="2022-03-12T15:50:36.985" v="121" actId="14100"/>
        <pc:sldMkLst>
          <pc:docMk/>
          <pc:sldMk cId="4128374013" sldId="272"/>
        </pc:sldMkLst>
        <pc:picChg chg="add del mod">
          <ac:chgData name="Marisa Barber" userId="S::mbarber@calgarycvo.org::02b6a365-7d9c-46ea-87c8-55340ec7d3c7" providerId="AD" clId="Web-{B9F4C4D9-931E-435D-A960-A2455D4CC097}" dt="2022-03-12T15:45:44.903" v="49"/>
          <ac:picMkLst>
            <pc:docMk/>
            <pc:sldMk cId="4128374013" sldId="272"/>
            <ac:picMk id="2" creationId="{6C09143B-6742-4414-AC9F-8C444327A316}"/>
          </ac:picMkLst>
        </pc:picChg>
        <pc:picChg chg="add mod">
          <ac:chgData name="Marisa Barber" userId="S::mbarber@calgarycvo.org::02b6a365-7d9c-46ea-87c8-55340ec7d3c7" providerId="AD" clId="Web-{B9F4C4D9-931E-435D-A960-A2455D4CC097}" dt="2022-03-12T15:50:36.985" v="121" actId="14100"/>
          <ac:picMkLst>
            <pc:docMk/>
            <pc:sldMk cId="4128374013" sldId="272"/>
            <ac:picMk id="3" creationId="{0F819727-638E-4F9E-8EDA-B8BCFF3A778D}"/>
          </ac:picMkLst>
        </pc:picChg>
      </pc:sldChg>
      <pc:sldChg chg="addSp delSp modSp add">
        <pc:chgData name="Marisa Barber" userId="S::mbarber@calgarycvo.org::02b6a365-7d9c-46ea-87c8-55340ec7d3c7" providerId="AD" clId="Web-{B9F4C4D9-931E-435D-A960-A2455D4CC097}" dt="2022-03-12T15:50:43.329" v="123" actId="14100"/>
        <pc:sldMkLst>
          <pc:docMk/>
          <pc:sldMk cId="1975782818" sldId="273"/>
        </pc:sldMkLst>
        <pc:picChg chg="add del mod">
          <ac:chgData name="Marisa Barber" userId="S::mbarber@calgarycvo.org::02b6a365-7d9c-46ea-87c8-55340ec7d3c7" providerId="AD" clId="Web-{B9F4C4D9-931E-435D-A960-A2455D4CC097}" dt="2022-03-12T15:45:42.402" v="48"/>
          <ac:picMkLst>
            <pc:docMk/>
            <pc:sldMk cId="1975782818" sldId="273"/>
            <ac:picMk id="2" creationId="{64BA03DF-17E5-402E-B4A7-E5B75CC12ADB}"/>
          </ac:picMkLst>
        </pc:picChg>
        <pc:picChg chg="add mod">
          <ac:chgData name="Marisa Barber" userId="S::mbarber@calgarycvo.org::02b6a365-7d9c-46ea-87c8-55340ec7d3c7" providerId="AD" clId="Web-{B9F4C4D9-931E-435D-A960-A2455D4CC097}" dt="2022-03-12T15:50:43.329" v="123" actId="14100"/>
          <ac:picMkLst>
            <pc:docMk/>
            <pc:sldMk cId="1975782818" sldId="273"/>
            <ac:picMk id="3" creationId="{7FF205C8-B6E8-4B2A-901C-099020A67C00}"/>
          </ac:picMkLst>
        </pc:picChg>
      </pc:sldChg>
      <pc:sldChg chg="addSp delSp modSp add">
        <pc:chgData name="Marisa Barber" userId="S::mbarber@calgarycvo.org::02b6a365-7d9c-46ea-87c8-55340ec7d3c7" providerId="AD" clId="Web-{B9F4C4D9-931E-435D-A960-A2455D4CC097}" dt="2022-03-12T15:50:50.032" v="125" actId="14100"/>
        <pc:sldMkLst>
          <pc:docMk/>
          <pc:sldMk cId="3713815903" sldId="274"/>
        </pc:sldMkLst>
        <pc:picChg chg="add del mod">
          <ac:chgData name="Marisa Barber" userId="S::mbarber@calgarycvo.org::02b6a365-7d9c-46ea-87c8-55340ec7d3c7" providerId="AD" clId="Web-{B9F4C4D9-931E-435D-A960-A2455D4CC097}" dt="2022-03-12T15:45:40.402" v="47"/>
          <ac:picMkLst>
            <pc:docMk/>
            <pc:sldMk cId="3713815903" sldId="274"/>
            <ac:picMk id="2" creationId="{F57A5931-87B3-4EB4-8229-6E90F29C8E14}"/>
          </ac:picMkLst>
        </pc:picChg>
        <pc:picChg chg="add mod">
          <ac:chgData name="Marisa Barber" userId="S::mbarber@calgarycvo.org::02b6a365-7d9c-46ea-87c8-55340ec7d3c7" providerId="AD" clId="Web-{B9F4C4D9-931E-435D-A960-A2455D4CC097}" dt="2022-03-12T15:50:50.032" v="125" actId="14100"/>
          <ac:picMkLst>
            <pc:docMk/>
            <pc:sldMk cId="3713815903" sldId="274"/>
            <ac:picMk id="3" creationId="{EAEBC4FE-8778-4563-96A3-A9E6561D1924}"/>
          </ac:picMkLst>
        </pc:picChg>
      </pc:sldChg>
    </pc:docChg>
  </pc:docChgLst>
  <pc:docChgLst>
    <pc:chgData name="Marisa Barber" userId="S::mbarber@calgarycvo.org::02b6a365-7d9c-46ea-87c8-55340ec7d3c7" providerId="AD" clId="Web-{732CA63C-D338-A181-AEF5-630B685C31D7}"/>
    <pc:docChg chg="modSld">
      <pc:chgData name="Marisa Barber" userId="S::mbarber@calgarycvo.org::02b6a365-7d9c-46ea-87c8-55340ec7d3c7" providerId="AD" clId="Web-{732CA63C-D338-A181-AEF5-630B685C31D7}" dt="2022-03-17T19:15:14.954" v="27" actId="14100"/>
      <pc:docMkLst>
        <pc:docMk/>
      </pc:docMkLst>
      <pc:sldChg chg="addSp delSp modSp delCm">
        <pc:chgData name="Marisa Barber" userId="S::mbarber@calgarycvo.org::02b6a365-7d9c-46ea-87c8-55340ec7d3c7" providerId="AD" clId="Web-{732CA63C-D338-A181-AEF5-630B685C31D7}" dt="2022-03-17T18:39:42.717" v="4" actId="14100"/>
        <pc:sldMkLst>
          <pc:docMk/>
          <pc:sldMk cId="360931391" sldId="265"/>
        </pc:sldMkLst>
        <pc:picChg chg="add mod">
          <ac:chgData name="Marisa Barber" userId="S::mbarber@calgarycvo.org::02b6a365-7d9c-46ea-87c8-55340ec7d3c7" providerId="AD" clId="Web-{732CA63C-D338-A181-AEF5-630B685C31D7}" dt="2022-03-17T18:39:42.717" v="4" actId="14100"/>
          <ac:picMkLst>
            <pc:docMk/>
            <pc:sldMk cId="360931391" sldId="265"/>
            <ac:picMk id="2" creationId="{8EA012E4-A04B-4BFF-BE67-DAE73ED47A90}"/>
          </ac:picMkLst>
        </pc:picChg>
        <pc:picChg chg="del">
          <ac:chgData name="Marisa Barber" userId="S::mbarber@calgarycvo.org::02b6a365-7d9c-46ea-87c8-55340ec7d3c7" providerId="AD" clId="Web-{732CA63C-D338-A181-AEF5-630B685C31D7}" dt="2022-03-17T18:38:26.122" v="1"/>
          <ac:picMkLst>
            <pc:docMk/>
            <pc:sldMk cId="360931391" sldId="265"/>
            <ac:picMk id="3" creationId="{68E5C4CD-24D7-4FCF-BF68-64ECBA05A0C9}"/>
          </ac:picMkLst>
        </pc:picChg>
      </pc:sldChg>
      <pc:sldChg chg="addSp delSp modSp delCm">
        <pc:chgData name="Marisa Barber" userId="S::mbarber@calgarycvo.org::02b6a365-7d9c-46ea-87c8-55340ec7d3c7" providerId="AD" clId="Web-{732CA63C-D338-A181-AEF5-630B685C31D7}" dt="2022-03-17T18:41:59.656" v="9" actId="14100"/>
        <pc:sldMkLst>
          <pc:docMk/>
          <pc:sldMk cId="3121505743" sldId="266"/>
        </pc:sldMkLst>
        <pc:picChg chg="add mod">
          <ac:chgData name="Marisa Barber" userId="S::mbarber@calgarycvo.org::02b6a365-7d9c-46ea-87c8-55340ec7d3c7" providerId="AD" clId="Web-{732CA63C-D338-A181-AEF5-630B685C31D7}" dt="2022-03-17T18:41:59.656" v="9" actId="14100"/>
          <ac:picMkLst>
            <pc:docMk/>
            <pc:sldMk cId="3121505743" sldId="266"/>
            <ac:picMk id="2" creationId="{9B78BCA3-7EE5-4916-9A54-212CFC28420A}"/>
          </ac:picMkLst>
        </pc:picChg>
        <pc:picChg chg="del">
          <ac:chgData name="Marisa Barber" userId="S::mbarber@calgarycvo.org::02b6a365-7d9c-46ea-87c8-55340ec7d3c7" providerId="AD" clId="Web-{732CA63C-D338-A181-AEF5-630B685C31D7}" dt="2022-03-17T18:41:44.984" v="5"/>
          <ac:picMkLst>
            <pc:docMk/>
            <pc:sldMk cId="3121505743" sldId="266"/>
            <ac:picMk id="3" creationId="{B2AF2D04-A466-4939-9022-F57A2175E05D}"/>
          </ac:picMkLst>
        </pc:picChg>
      </pc:sldChg>
      <pc:sldChg chg="addSp delSp modSp delCm">
        <pc:chgData name="Marisa Barber" userId="S::mbarber@calgarycvo.org::02b6a365-7d9c-46ea-87c8-55340ec7d3c7" providerId="AD" clId="Web-{732CA63C-D338-A181-AEF5-630B685C31D7}" dt="2022-03-17T19:15:14.954" v="27" actId="14100"/>
        <pc:sldMkLst>
          <pc:docMk/>
          <pc:sldMk cId="1410784438" sldId="267"/>
        </pc:sldMkLst>
        <pc:picChg chg="add del mod">
          <ac:chgData name="Marisa Barber" userId="S::mbarber@calgarycvo.org::02b6a365-7d9c-46ea-87c8-55340ec7d3c7" providerId="AD" clId="Web-{732CA63C-D338-A181-AEF5-630B685C31D7}" dt="2022-03-17T19:15:04.594" v="24"/>
          <ac:picMkLst>
            <pc:docMk/>
            <pc:sldMk cId="1410784438" sldId="267"/>
            <ac:picMk id="2" creationId="{AF027B6D-EFBA-4CF9-8D81-D0260159D257}"/>
          </ac:picMkLst>
        </pc:picChg>
        <pc:picChg chg="add mod">
          <ac:chgData name="Marisa Barber" userId="S::mbarber@calgarycvo.org::02b6a365-7d9c-46ea-87c8-55340ec7d3c7" providerId="AD" clId="Web-{732CA63C-D338-A181-AEF5-630B685C31D7}" dt="2022-03-17T19:15:14.954" v="27" actId="14100"/>
          <ac:picMkLst>
            <pc:docMk/>
            <pc:sldMk cId="1410784438" sldId="267"/>
            <ac:picMk id="3" creationId="{DAE0DB2C-8D5B-41E2-AB84-A92D3BAE20AE}"/>
          </ac:picMkLst>
        </pc:picChg>
        <pc:picChg chg="add del">
          <ac:chgData name="Marisa Barber" userId="S::mbarber@calgarycvo.org::02b6a365-7d9c-46ea-87c8-55340ec7d3c7" providerId="AD" clId="Web-{732CA63C-D338-A181-AEF5-630B685C31D7}" dt="2022-03-17T18:45:32.753" v="12"/>
          <ac:picMkLst>
            <pc:docMk/>
            <pc:sldMk cId="1410784438" sldId="267"/>
            <ac:picMk id="4" creationId="{A1AA6A2D-1BA0-4152-83BF-417D2FA36FBF}"/>
          </ac:picMkLst>
        </pc:picChg>
      </pc:sldChg>
      <pc:sldChg chg="addSp delSp modSp delCm">
        <pc:chgData name="Marisa Barber" userId="S::mbarber@calgarycvo.org::02b6a365-7d9c-46ea-87c8-55340ec7d3c7" providerId="AD" clId="Web-{732CA63C-D338-A181-AEF5-630B685C31D7}" dt="2022-03-17T18:52:33.150" v="21" actId="14100"/>
        <pc:sldMkLst>
          <pc:docMk/>
          <pc:sldMk cId="1975782818" sldId="273"/>
        </pc:sldMkLst>
        <pc:picChg chg="add mod">
          <ac:chgData name="Marisa Barber" userId="S::mbarber@calgarycvo.org::02b6a365-7d9c-46ea-87c8-55340ec7d3c7" providerId="AD" clId="Web-{732CA63C-D338-A181-AEF5-630B685C31D7}" dt="2022-03-17T18:52:33.150" v="21" actId="14100"/>
          <ac:picMkLst>
            <pc:docMk/>
            <pc:sldMk cId="1975782818" sldId="273"/>
            <ac:picMk id="2" creationId="{02DF1846-0843-42DE-8409-088FAEFCFE6C}"/>
          </ac:picMkLst>
        </pc:picChg>
        <pc:picChg chg="del">
          <ac:chgData name="Marisa Barber" userId="S::mbarber@calgarycvo.org::02b6a365-7d9c-46ea-87c8-55340ec7d3c7" providerId="AD" clId="Web-{732CA63C-D338-A181-AEF5-630B685C31D7}" dt="2022-03-17T18:52:06.102" v="17"/>
          <ac:picMkLst>
            <pc:docMk/>
            <pc:sldMk cId="1975782818" sldId="273"/>
            <ac:picMk id="3" creationId="{7FF205C8-B6E8-4B2A-901C-099020A67C00}"/>
          </ac:picMkLst>
        </pc:picChg>
      </pc:sldChg>
    </pc:docChg>
  </pc:docChgLst>
  <pc:docChgLst>
    <pc:chgData name="Marisa Barber" userId="S::mbarber@calgarycvo.org::02b6a365-7d9c-46ea-87c8-55340ec7d3c7" providerId="AD" clId="Web-{1ACF2434-CD68-80A6-20CA-6878212ECD27}"/>
    <pc:docChg chg="modSld">
      <pc:chgData name="Marisa Barber" userId="S::mbarber@calgarycvo.org::02b6a365-7d9c-46ea-87c8-55340ec7d3c7" providerId="AD" clId="Web-{1ACF2434-CD68-80A6-20CA-6878212ECD27}" dt="2022-03-18T17:49:49.724" v="4" actId="14100"/>
      <pc:docMkLst>
        <pc:docMk/>
      </pc:docMkLst>
      <pc:sldChg chg="addSp delSp modSp">
        <pc:chgData name="Marisa Barber" userId="S::mbarber@calgarycvo.org::02b6a365-7d9c-46ea-87c8-55340ec7d3c7" providerId="AD" clId="Web-{1ACF2434-CD68-80A6-20CA-6878212ECD27}" dt="2022-03-18T17:49:49.724" v="4" actId="14100"/>
        <pc:sldMkLst>
          <pc:docMk/>
          <pc:sldMk cId="1975782818" sldId="273"/>
        </pc:sldMkLst>
        <pc:picChg chg="del">
          <ac:chgData name="Marisa Barber" userId="S::mbarber@calgarycvo.org::02b6a365-7d9c-46ea-87c8-55340ec7d3c7" providerId="AD" clId="Web-{1ACF2434-CD68-80A6-20CA-6878212ECD27}" dt="2022-03-18T17:49:30.771" v="0"/>
          <ac:picMkLst>
            <pc:docMk/>
            <pc:sldMk cId="1975782818" sldId="273"/>
            <ac:picMk id="2" creationId="{02DF1846-0843-42DE-8409-088FAEFCFE6C}"/>
          </ac:picMkLst>
        </pc:picChg>
        <pc:picChg chg="add mod">
          <ac:chgData name="Marisa Barber" userId="S::mbarber@calgarycvo.org::02b6a365-7d9c-46ea-87c8-55340ec7d3c7" providerId="AD" clId="Web-{1ACF2434-CD68-80A6-20CA-6878212ECD27}" dt="2022-03-18T17:49:49.724" v="4" actId="14100"/>
          <ac:picMkLst>
            <pc:docMk/>
            <pc:sldMk cId="1975782818" sldId="273"/>
            <ac:picMk id="3" creationId="{EC6497BE-CFA9-4C9B-9BE7-4E8555C0E43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40E916BF-D6FA-43B0-A926-748C204A9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9"/>
            <a:ext cx="12192000" cy="685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Text&#10;&#10;Description automatically generated">
            <a:extLst>
              <a:ext uri="{FF2B5EF4-FFF2-40B4-BE49-F238E27FC236}">
                <a16:creationId xmlns:a16="http://schemas.microsoft.com/office/drawing/2014/main" id="{8EA012E4-A04B-4BFF-BE67-DAE73ED47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9" y="350"/>
            <a:ext cx="12187003" cy="685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31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B78BCA3-7EE5-4916-9A54-212CFC284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" y="-3050"/>
            <a:ext cx="12193249" cy="682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505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Table&#10;&#10;Description automatically generated">
            <a:extLst>
              <a:ext uri="{FF2B5EF4-FFF2-40B4-BE49-F238E27FC236}">
                <a16:creationId xmlns:a16="http://schemas.microsoft.com/office/drawing/2014/main" id="{DAE0DB2C-8D5B-41E2-AB84-A92D3BAE2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9" y="349"/>
            <a:ext cx="12205503" cy="686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84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Timeline&#10;&#10;Description automatically generated">
            <a:extLst>
              <a:ext uri="{FF2B5EF4-FFF2-40B4-BE49-F238E27FC236}">
                <a16:creationId xmlns:a16="http://schemas.microsoft.com/office/drawing/2014/main" id="{3A131CA0-3934-4D76-B9FE-B085CF87C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9"/>
            <a:ext cx="12200466" cy="685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84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Text, timeline&#10;&#10;Description automatically generated">
            <a:extLst>
              <a:ext uri="{FF2B5EF4-FFF2-40B4-BE49-F238E27FC236}">
                <a16:creationId xmlns:a16="http://schemas.microsoft.com/office/drawing/2014/main" id="{69B59386-BF6B-4B3F-AAAB-A26E2A59C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9"/>
            <a:ext cx="12192000" cy="685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8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iagram&#10;&#10;Description automatically generated">
            <a:extLst>
              <a:ext uri="{FF2B5EF4-FFF2-40B4-BE49-F238E27FC236}">
                <a16:creationId xmlns:a16="http://schemas.microsoft.com/office/drawing/2014/main" id="{A88E9947-B231-4BDA-85F7-64FD3C9C1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-1013"/>
            <a:ext cx="12193302" cy="686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0067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9D1DEFC7-75DA-419F-A776-435A153A5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" y="473"/>
            <a:ext cx="12180276" cy="684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80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F819727-638E-4F9E-8EDA-B8BCFF3A7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" y="473"/>
            <a:ext cx="12193302" cy="685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374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Text&#10;&#10;Description automatically generated">
            <a:extLst>
              <a:ext uri="{FF2B5EF4-FFF2-40B4-BE49-F238E27FC236}">
                <a16:creationId xmlns:a16="http://schemas.microsoft.com/office/drawing/2014/main" id="{EC6497BE-CFA9-4C9B-9BE7-4E8555C0E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83" y="-2838"/>
            <a:ext cx="12199257" cy="685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828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iagram&#10;&#10;Description automatically generated">
            <a:extLst>
              <a:ext uri="{FF2B5EF4-FFF2-40B4-BE49-F238E27FC236}">
                <a16:creationId xmlns:a16="http://schemas.microsoft.com/office/drawing/2014/main" id="{EAEBC4FE-8778-4563-96A3-A9E6561D1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" y="473"/>
            <a:ext cx="12193302" cy="685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815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5FE978A1-6FD2-4D0D-AC93-5C44E712E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9"/>
            <a:ext cx="12192000" cy="685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792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0726180B-A108-422F-813F-5A23A63D3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9"/>
            <a:ext cx="12192000" cy="685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03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0412B67-4AD0-490B-8404-2430C2EEE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9"/>
            <a:ext cx="12192000" cy="685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616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4C46D314-62C7-4292-9DCB-02BF191D2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9"/>
            <a:ext cx="12192000" cy="685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50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6AE2E583-D910-4FBE-96CA-2E36131A1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9"/>
            <a:ext cx="12192000" cy="685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062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Table&#10;&#10;Description automatically generated">
            <a:extLst>
              <a:ext uri="{FF2B5EF4-FFF2-40B4-BE49-F238E27FC236}">
                <a16:creationId xmlns:a16="http://schemas.microsoft.com/office/drawing/2014/main" id="{78268867-1ACB-40B4-BE2E-4DB548264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9"/>
            <a:ext cx="12192000" cy="685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79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Table&#10;&#10;Description automatically generated">
            <a:extLst>
              <a:ext uri="{FF2B5EF4-FFF2-40B4-BE49-F238E27FC236}">
                <a16:creationId xmlns:a16="http://schemas.microsoft.com/office/drawing/2014/main" id="{0E217359-B1FB-446A-A569-7219E1A88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9"/>
            <a:ext cx="12192000" cy="685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45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Table&#10;&#10;Description automatically generated">
            <a:extLst>
              <a:ext uri="{FF2B5EF4-FFF2-40B4-BE49-F238E27FC236}">
                <a16:creationId xmlns:a16="http://schemas.microsoft.com/office/drawing/2014/main" id="{359FDDDB-5446-4822-9545-920BE51D8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9"/>
            <a:ext cx="12200466" cy="685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0434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8143AC002F584A8C86AFECF2DDA340" ma:contentTypeVersion="11" ma:contentTypeDescription="Create a new document." ma:contentTypeScope="" ma:versionID="ca328acb5a0acafa5f6133e8d0e00764">
  <xsd:schema xmlns:xsd="http://www.w3.org/2001/XMLSchema" xmlns:xs="http://www.w3.org/2001/XMLSchema" xmlns:p="http://schemas.microsoft.com/office/2006/metadata/properties" xmlns:ns2="9c360985-5a8a-4a30-9021-64a2eb3e0d88" xmlns:ns3="6746179f-9c79-4734-9a2e-a913dc6e8814" targetNamespace="http://schemas.microsoft.com/office/2006/metadata/properties" ma:root="true" ma:fieldsID="335e340806ab03de456036c42f707539" ns2:_="" ns3:_="">
    <xsd:import namespace="9c360985-5a8a-4a30-9021-64a2eb3e0d88"/>
    <xsd:import namespace="6746179f-9c79-4734-9a2e-a913dc6e881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360985-5a8a-4a30-9021-64a2eb3e0d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46179f-9c79-4734-9a2e-a913dc6e881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454B275-4BD7-42A3-A0C3-CB6E0571DA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360985-5a8a-4a30-9021-64a2eb3e0d88"/>
    <ds:schemaRef ds:uri="6746179f-9c79-4734-9a2e-a913dc6e881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29A593F-0AD4-4BAD-8B5B-DAE5371B0F4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8891F49-6C16-46D0-817D-7F6586A20093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19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10</cp:revision>
  <dcterms:created xsi:type="dcterms:W3CDTF">2022-03-12T15:43:38Z</dcterms:created>
  <dcterms:modified xsi:type="dcterms:W3CDTF">2022-03-18T17:49:57Z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0x010100A38143AC002F584A8C86AFECF2DDA340</vt:lpwstr>
  </property>
</Properties>
</file>